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1" r:id="rId6"/>
    <p:sldId id="257" r:id="rId7"/>
    <p:sldId id="258" r:id="rId8"/>
    <p:sldId id="259" r:id="rId9"/>
    <p:sldId id="260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383A80-EA9D-4E25-AA0A-A2A03CBE37F1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AA8516-7D5E-4DEF-A5D2-F7B66BC25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83A80-EA9D-4E25-AA0A-A2A03CBE37F1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A8516-7D5E-4DEF-A5D2-F7B66BC25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83A80-EA9D-4E25-AA0A-A2A03CBE37F1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A8516-7D5E-4DEF-A5D2-F7B66BC25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83A80-EA9D-4E25-AA0A-A2A03CBE37F1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A8516-7D5E-4DEF-A5D2-F7B66BC25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83A80-EA9D-4E25-AA0A-A2A03CBE37F1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A8516-7D5E-4DEF-A5D2-F7B66BC25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83A80-EA9D-4E25-AA0A-A2A03CBE37F1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A8516-7D5E-4DEF-A5D2-F7B66BC25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83A80-EA9D-4E25-AA0A-A2A03CBE37F1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A8516-7D5E-4DEF-A5D2-F7B66BC25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83A80-EA9D-4E25-AA0A-A2A03CBE37F1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A8516-7D5E-4DEF-A5D2-F7B66BC25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83A80-EA9D-4E25-AA0A-A2A03CBE37F1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A8516-7D5E-4DEF-A5D2-F7B66BC25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8383A80-EA9D-4E25-AA0A-A2A03CBE37F1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A8516-7D5E-4DEF-A5D2-F7B66BC25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383A80-EA9D-4E25-AA0A-A2A03CBE37F1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AA8516-7D5E-4DEF-A5D2-F7B66BC25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8383A80-EA9D-4E25-AA0A-A2A03CBE37F1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AA8516-7D5E-4DEF-A5D2-F7B66BC25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Impact of Political Systems on Global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Andrew Haveles</a:t>
            </a:r>
          </a:p>
          <a:p>
            <a:r>
              <a:rPr lang="en-US" dirty="0" smtClean="0"/>
              <a:t>2B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The Media is growing increasingly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impact of government on the media is growing with that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What we read or see is not </a:t>
            </a:r>
            <a:r>
              <a:rPr lang="en-US" b="1" dirty="0" smtClean="0"/>
              <a:t>always</a:t>
            </a:r>
            <a:r>
              <a:rPr lang="en-US" dirty="0" smtClean="0"/>
              <a:t> what happened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question to be answered in this project is</a:t>
            </a:r>
          </a:p>
          <a:p>
            <a:pPr lvl="1">
              <a:buNone/>
            </a:pPr>
            <a:r>
              <a:rPr lang="en-US" dirty="0" smtClean="0"/>
              <a:t>How to Political Systems Impact the Global Media?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 United States (US)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 Islamic Federation of Iran (Iran)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 Peoples’ Republic of China (China)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Question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The media is a topic of great interest to me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Free Press is a necessary right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is my intended major in college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this Question?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Review of scholarly articles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Discussion of these political systems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Review of forms of media from the three countries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Examination of the political impact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Research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Internships</a:t>
            </a:r>
          </a:p>
          <a:p>
            <a:pPr lvl="1"/>
            <a:r>
              <a:rPr lang="en-US" dirty="0" smtClean="0"/>
              <a:t>Number One: WTKR News Channel Three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Number Two: </a:t>
            </a:r>
            <a:r>
              <a:rPr lang="en-US" i="1" dirty="0" smtClean="0"/>
              <a:t>The Virginian Pilot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Action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very many forms of these foreign media exist at my disposal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Limitations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1C5B680CA28046B5EEBC70AAADFFF0" ma:contentTypeVersion="0" ma:contentTypeDescription="Create a new document." ma:contentTypeScope="" ma:versionID="5799c9fb1ce197c37a287ec926782ffd">
  <xsd:schema xmlns:xsd="http://www.w3.org/2001/XMLSchema" xmlns:xs="http://www.w3.org/2001/XMLSchema" xmlns:p="http://schemas.microsoft.com/office/2006/metadata/properties" xmlns:ns2="685B1CDA-A20C-4680-B5EE-BC70AAADFFF0" targetNamespace="http://schemas.microsoft.com/office/2006/metadata/properties" ma:root="true" ma:fieldsID="f95e260371dd092b541fa924a2fb8b5f" ns2:_="">
    <xsd:import namespace="685B1CDA-A20C-4680-B5EE-BC70AAADFFF0"/>
    <xsd:element name="properties">
      <xsd:complexType>
        <xsd:sequence>
          <xsd:element name="documentManagement">
            <xsd:complexType>
              <xsd:all>
                <xsd:element ref="ns2:Class" minOccurs="0"/>
                <xsd:element ref="ns2:Teacher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B1CDA-A20C-4680-B5EE-BC70AAADFFF0" elementFormDefault="qualified">
    <xsd:import namespace="http://schemas.microsoft.com/office/2006/documentManagement/types"/>
    <xsd:import namespace="http://schemas.microsoft.com/office/infopath/2007/PartnerControls"/>
    <xsd:element name="Class" ma:index="8" nillable="true" ma:displayName="Class" ma:internalName="Class">
      <xsd:simpleType>
        <xsd:restriction base="dms:Text">
          <xsd:maxLength value="255"/>
        </xsd:restriction>
      </xsd:simpleType>
    </xsd:element>
    <xsd:element name="Teacher" ma:index="9" nillable="true" ma:displayName="Teacher" ma:internalName="Teacher">
      <xsd:simpleType>
        <xsd:restriction base="dms:Text">
          <xsd:maxLength value="255"/>
        </xsd:restriction>
      </xsd:simpleType>
    </xsd:element>
    <xsd:element name="Due_x0020_Date" ma:index="10" nillable="true" ma:displayName="Due Date" ma:internalName="Due_x0020_Da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 xmlns="685B1CDA-A20C-4680-B5EE-BC70AAADFFF0" xsi:nil="true"/>
    <Due_x0020_Date xmlns="685B1CDA-A20C-4680-B5EE-BC70AAADFFF0" xsi:nil="true"/>
    <Class xmlns="685B1CDA-A20C-4680-B5EE-BC70AAADFFF0" xsi:nil="true"/>
  </documentManagement>
</p:properties>
</file>

<file path=customXml/itemProps1.xml><?xml version="1.0" encoding="utf-8"?>
<ds:datastoreItem xmlns:ds="http://schemas.openxmlformats.org/officeDocument/2006/customXml" ds:itemID="{A0A4CEDF-B6DB-4D8E-9FCD-7065BE34E8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7C5144-4CDC-4DD4-A521-9FE535357F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5B1CDA-A20C-4680-B5EE-BC70AAADFF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3FB61C-FCF5-4538-87FE-A17FF06C2CDF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685B1CDA-A20C-4680-B5EE-BC70AAADFFF0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166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The Impact of Political Systems on Global Media</vt:lpstr>
      <vt:lpstr>Introduction</vt:lpstr>
      <vt:lpstr>The Question</vt:lpstr>
      <vt:lpstr>Why this Question?</vt:lpstr>
      <vt:lpstr>The Research</vt:lpstr>
      <vt:lpstr>The Action</vt:lpstr>
      <vt:lpstr>The Limitations</vt:lpstr>
    </vt:vector>
  </TitlesOfParts>
  <Company>Virginia Beach City Public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Political Systems Impact the Global Media?</dc:title>
  <dc:creator>202580</dc:creator>
  <cp:lastModifiedBy>Elena</cp:lastModifiedBy>
  <cp:revision>5</cp:revision>
  <dcterms:created xsi:type="dcterms:W3CDTF">2011-10-31T13:23:16Z</dcterms:created>
  <dcterms:modified xsi:type="dcterms:W3CDTF">2011-11-01T19:31:15Z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0x010100DA1C5B680CA28046B5EEBC70AAADFFF0</vt:lpwstr>
  </property>
</Properties>
</file>